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3" r:id="rId2"/>
    <p:sldId id="270" r:id="rId3"/>
    <p:sldId id="300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4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CC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36122-673E-495E-8B53-81EEB8A884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980E-0EB1-47BB-AEE3-7D64A3ED3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80E-0EB1-47BB-AEE3-7D64A3ED3F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483330" y="650083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oineverova.usoz.ru</a:t>
            </a:r>
            <a:endParaRPr lang="ru-RU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31640" y="6551766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oineverova.usoz.ru</a:t>
            </a:r>
            <a:endParaRPr lang="ru-RU" sz="11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8.png"/><Relationship Id="rId5" Type="http://schemas.openxmlformats.org/officeDocument/2006/relationships/slide" Target="slide2.xml"/><Relationship Id="rId15" Type="http://schemas.openxmlformats.org/officeDocument/2006/relationships/image" Target="../media/image39.jpeg"/><Relationship Id="rId23" Type="http://schemas.openxmlformats.org/officeDocument/2006/relationships/image" Target="../media/image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dn.mysitemyway.com/etc-mysitemyway/icons/legacy-previews/icons/simple-red-square-icons-alphanumeric/128127-simple-red-square-icon-alphanumeric-crossing.png" TargetMode="External"/><Relationship Id="rId3" Type="http://schemas.openxmlformats.org/officeDocument/2006/relationships/hyperlink" Target="http://www.interviewrussia.ru/sites/default/files/styles/news/public/2392-1-f.jpg" TargetMode="External"/><Relationship Id="rId7" Type="http://schemas.openxmlformats.org/officeDocument/2006/relationships/hyperlink" Target="https://yandex.ru/images/search?cbir_id=f6h--oQUlew86i7JggTGHA&amp;text=&amp;url=&amp;img_url=http://dmtinc.cl/imagenes/zwEYn.png&amp;pos=11&amp;rpt=imagelike&amp;_=1447995500441" TargetMode="External"/><Relationship Id="rId2" Type="http://schemas.openxmlformats.org/officeDocument/2006/relationships/hyperlink" Target="http://oboi-na.ru/files/2009/12/15/oboi-na.ru_20091215_00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graemsa.ru/igry-dlja-detej/risovalki/raskraska-malchik-i-zajchik" TargetMode="External"/><Relationship Id="rId5" Type="http://schemas.openxmlformats.org/officeDocument/2006/relationships/hyperlink" Target="http://papus666.narod.ru/clipart/m/molb/molb010.png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s44.radikal.ru/i103/0809/46/e4f8715eec40.png" TargetMode="Externa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25252"/>
            <a:ext cx="9144000" cy="184655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700" b="1" dirty="0" smtClean="0">
                <a:ln w="9525">
                  <a:solidFill>
                    <a:srgbClr val="00206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Цветные </a:t>
            </a:r>
            <a:r>
              <a:rPr lang="ru-RU" sz="6700" b="1" dirty="0" smtClean="0">
                <a:ln w="9525">
                  <a:solidFill>
                    <a:srgbClr val="00206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фигуры</a:t>
            </a:r>
            <a:r>
              <a:rPr lang="ru-RU" b="1" dirty="0" smtClean="0">
                <a:ln w="9525">
                  <a:solidFill>
                    <a:srgbClr val="00206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/>
            </a:r>
            <a:br>
              <a:rPr lang="ru-RU" b="1" dirty="0" smtClean="0">
                <a:ln w="9525">
                  <a:solidFill>
                    <a:srgbClr val="00206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</a:br>
            <a:r>
              <a:rPr lang="ru-RU" dirty="0" smtClean="0">
                <a:ln w="9525">
                  <a:solidFill>
                    <a:srgbClr val="00206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Интерактивная </a:t>
            </a:r>
            <a:r>
              <a:rPr lang="ru-RU" dirty="0" smtClean="0">
                <a:ln w="9525">
                  <a:solidFill>
                    <a:srgbClr val="00206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игра</a:t>
            </a:r>
            <a:endParaRPr lang="ru-RU" sz="7200" dirty="0">
              <a:ln w="9525">
                <a:solidFill>
                  <a:srgbClr val="002060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8158"/>
            <a:ext cx="4213702" cy="19240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dirty="0">
              <a:ln w="11430">
                <a:solidFill>
                  <a:srgbClr val="002060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17" name="Рисунок 16" descr="56949508806ca2d9de57b8b36d3835c62d63b2071d7_b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18" y="6093296"/>
            <a:ext cx="751366" cy="751366"/>
          </a:xfrm>
          <a:prstGeom prst="rect">
            <a:avLst/>
          </a:prstGeom>
        </p:spPr>
      </p:pic>
      <p:sp>
        <p:nvSpPr>
          <p:cNvPr id="38" name="4-конечная звезда 37"/>
          <p:cNvSpPr/>
          <p:nvPr/>
        </p:nvSpPr>
        <p:spPr>
          <a:xfrm>
            <a:off x="960166" y="557214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5500694" y="4357694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4-конечная звезда 39"/>
          <p:cNvSpPr/>
          <p:nvPr/>
        </p:nvSpPr>
        <p:spPr>
          <a:xfrm>
            <a:off x="2357422" y="3357562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6-конечная звезда 40"/>
          <p:cNvSpPr/>
          <p:nvPr/>
        </p:nvSpPr>
        <p:spPr>
          <a:xfrm>
            <a:off x="4000496" y="4572008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8-конечная звезда 41"/>
          <p:cNvSpPr/>
          <p:nvPr/>
        </p:nvSpPr>
        <p:spPr>
          <a:xfrm>
            <a:off x="7143768" y="4643446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6143636" y="535782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4-конечная звезда 43"/>
          <p:cNvSpPr/>
          <p:nvPr/>
        </p:nvSpPr>
        <p:spPr>
          <a:xfrm>
            <a:off x="5715008" y="3214686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6-конечная звезда 44"/>
          <p:cNvSpPr/>
          <p:nvPr/>
        </p:nvSpPr>
        <p:spPr>
          <a:xfrm>
            <a:off x="4714876" y="378619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>
            <a:off x="3786182" y="3214686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4-конечная звезда 46"/>
          <p:cNvSpPr/>
          <p:nvPr/>
        </p:nvSpPr>
        <p:spPr>
          <a:xfrm>
            <a:off x="2857488" y="4857760"/>
            <a:ext cx="540000" cy="540000"/>
          </a:xfrm>
          <a:prstGeom prst="star4">
            <a:avLst>
              <a:gd name="adj" fmla="val 9934"/>
            </a:avLst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6-конечная звезда 47"/>
          <p:cNvSpPr/>
          <p:nvPr/>
        </p:nvSpPr>
        <p:spPr>
          <a:xfrm>
            <a:off x="4643438" y="521495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8-конечная звезда 48"/>
          <p:cNvSpPr/>
          <p:nvPr/>
        </p:nvSpPr>
        <p:spPr>
          <a:xfrm>
            <a:off x="3214678" y="4000504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1928794" y="5214950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4-конечная звезда 50"/>
          <p:cNvSpPr/>
          <p:nvPr/>
        </p:nvSpPr>
        <p:spPr>
          <a:xfrm>
            <a:off x="3357554" y="5500702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6-конечная звезда 51"/>
          <p:cNvSpPr/>
          <p:nvPr/>
        </p:nvSpPr>
        <p:spPr>
          <a:xfrm>
            <a:off x="960166" y="3500438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8-конечная звезда 52"/>
          <p:cNvSpPr/>
          <p:nvPr/>
        </p:nvSpPr>
        <p:spPr>
          <a:xfrm>
            <a:off x="6643702" y="364331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8-конечная звезда 53"/>
          <p:cNvSpPr/>
          <p:nvPr/>
        </p:nvSpPr>
        <p:spPr>
          <a:xfrm>
            <a:off x="1785918" y="4286256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Штриховая стрелка вправо 86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 descr="ry cby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89" name="Рисунок 88" descr="кн кр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5-конечная звезда 73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6-конечная звезда 74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4-конечная звезда 77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8-конечная звезда 78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4-конечная звезда 60">
            <a:hlinkClick r:id="" action="ppaction://noaction">
              <a:snd r:embed="rId9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1133 L 0.23524 0.60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87" name="Прямоугольник 86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5-конечная звезда 74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6-конечная звезда 77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4-конечная звезда 78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8-конечная звезда 83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триховая стрелка вправо 87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Рисунок 88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90" name="Рисунок 89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1" name="4-конечная звезда 6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04 L -0.08594 0.2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86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5-конечная звезда 77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6-конечная звезда 78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4-конечная звезда 83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8-конечная звезда 84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триховая стрелка вправо 63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66" name="Рисунок 6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7" name="4-конечная звезда 66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271E-6 L 0.25868 0.4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3" grpId="0" animBg="1"/>
      <p:bldP spid="44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28000" y="835200"/>
            <a:ext cx="4320480" cy="345638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3384000" y="5238000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5-конечная звезда 78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6-конечная звезда 83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4-конечная звезда 84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8-конечная звезда 85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триховая стрелка вправо 63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66" name="Рисунок 6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8" name="4-конечная звезда 67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156 L -0.04063 0.34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7" grpId="0" animBg="1"/>
      <p:bldP spid="54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3384000" y="5238000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>
            <a:off x="1224000" y="4518000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5-конечная звезда 83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6-конечная звезда 84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4-конечная звезда 85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8-конечная звезда 86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28000" y="835200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триховая стрелка вправо 63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66" name="Рисунок 6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7" name="4-конечная звезда 66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041 L -0.09341 0.13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4428000" y="835200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3384000" y="5238000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>
            <a:off x="1224000" y="4518000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2664000" y="3078000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5-конечная звезда 84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6-конечная звезда 85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4-конечная звезда 86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8-конечная звезда 87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триховая стрелка вправо 63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66" name="Рисунок 6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43" name="6-конечная звезда 42"/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4-конечная звезда 66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1.20259E-7 L 0.12587 0.325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4428000" y="835200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7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7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3384000" y="5238000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>
            <a:off x="1224000" y="4518000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2664000" y="3078000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/>
          <p:cNvSpPr/>
          <p:nvPr/>
        </p:nvSpPr>
        <p:spPr>
          <a:xfrm>
            <a:off x="3384000" y="3798000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5-конечная звезда 70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6-конечная звезда 78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4-конечная звезда 83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8-конечная звезда 84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триховая стрелка вправо 63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66" name="Рисунок 6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7" name="4-конечная звезда 66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994 L 0.1007 0.2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664000" y="3798000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3384000" y="5238000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>
            <a:off x="1224000" y="4518000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2664000" y="3078000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/>
          <p:cNvSpPr/>
          <p:nvPr/>
        </p:nvSpPr>
        <p:spPr>
          <a:xfrm>
            <a:off x="3384000" y="3798000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1224000" y="3078000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6-конечная звезда 61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4-конечная звезда 62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8-конечная звезда 63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428000" y="835200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Штриховая стрелка вправо 67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70" name="Рисунок 69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52" name="8-конечная звезда 51"/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4-конечная звезда 7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63 L 0.02309 0.61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4428000" y="835200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3384000" y="4518000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7-конечная звезда 46"/>
          <p:cNvSpPr/>
          <p:nvPr/>
        </p:nvSpPr>
        <p:spPr>
          <a:xfrm>
            <a:off x="2664000" y="3798000"/>
            <a:ext cx="540000" cy="540000"/>
          </a:xfrm>
          <a:prstGeom prst="star7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1944000" y="3798000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/>
          <p:cNvSpPr/>
          <p:nvPr/>
        </p:nvSpPr>
        <p:spPr>
          <a:xfrm>
            <a:off x="3384000" y="5238000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>
            <a:off x="1224000" y="4518000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2664000" y="3078000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/>
          <p:cNvSpPr/>
          <p:nvPr/>
        </p:nvSpPr>
        <p:spPr>
          <a:xfrm>
            <a:off x="3384000" y="3798000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1224000" y="3078000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/>
          <p:cNvSpPr/>
          <p:nvPr/>
        </p:nvSpPr>
        <p:spPr>
          <a:xfrm>
            <a:off x="1944000" y="5238000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/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6-конечная звезда 62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4-конечная звезда 63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8-конечная звезда 88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42844" y="963682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rgbClr val="C00000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Молодец!</a:t>
            </a:r>
            <a:endParaRPr lang="ru-RU" sz="6600" b="1" dirty="0">
              <a:ln>
                <a:solidFill>
                  <a:srgbClr val="C00000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Штриховая стрелка вправо 67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70" name="Рисунок 69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71" name="4-конечная звезда 70">
            <a:hlinkClick r:id="" action="ppaction://noaction">
              <a:snd r:embed="rId10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972 L -0.05434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61" grpId="0"/>
      <p:bldP spid="66" grpId="0" animBg="1"/>
      <p:bldP spid="68" grpId="0" animBg="1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2451" y="188640"/>
            <a:ext cx="6346985" cy="6525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4" y="6072206"/>
            <a:ext cx="741170" cy="741170"/>
          </a:xfrm>
          <a:prstGeom prst="rect">
            <a:avLst/>
          </a:prstGeom>
        </p:spPr>
      </p:pic>
      <p:pic>
        <p:nvPicPr>
          <p:cNvPr id="10" name="Picture 2" descr="http://ecpond5-a.akamaized.net/029710812_iconv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316416" y="6072206"/>
            <a:ext cx="719086" cy="71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6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8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19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20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21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584000" y="972000"/>
            <a:ext cx="5950299" cy="4232656"/>
          </a:xfrm>
          <a:prstGeom prst="rect">
            <a:avLst/>
          </a:prstGeom>
          <a:blipFill>
            <a:blip r:embed="rId22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Рисунок 7" descr="кн кр.png"/>
          <p:cNvPicPr>
            <a:picLocks noChangeAspect="1"/>
          </p:cNvPicPr>
          <p:nvPr/>
        </p:nvPicPr>
        <p:blipFill>
          <a:blip r:embed="rId2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1405730" y="729441"/>
            <a:ext cx="645167" cy="482421"/>
          </a:xfrm>
          <a:prstGeom prst="rect">
            <a:avLst/>
          </a:prstGeom>
        </p:spPr>
      </p:pic>
      <p:pic>
        <p:nvPicPr>
          <p:cNvPr id="7" name="Рисунок 6" descr="ry cby.png"/>
          <p:cNvPicPr>
            <a:picLocks noChangeAspect="1"/>
          </p:cNvPicPr>
          <p:nvPr/>
        </p:nvPicPr>
        <p:blipFill>
          <a:blip r:embed="rId2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7123218" y="717699"/>
            <a:ext cx="589722" cy="6445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5312649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Чтобы перейти на следующий слайд,  нажмите на  </a:t>
            </a:r>
          </a:p>
        </p:txBody>
      </p:sp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5879608" y="6215083"/>
            <a:ext cx="835532" cy="428628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-99392"/>
            <a:ext cx="85011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Ребята!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Вам предстоит разложить шестнадцать фигур в ячейки. Будьте внимательны. Берём только ту фигуру, которая подходит для указанной ячейки по цвету и форме.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Каждый правильный ответ добавляет цвет в картинку.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Желаю удачи!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5"/>
            <a:ext cx="3998248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hlinkClick r:id="rId2"/>
              </a:rPr>
              <a:t>Фон</a:t>
            </a:r>
            <a:endParaRPr lang="ru-RU" b="1" dirty="0" smtClean="0">
              <a:hlinkClick r:id="rId3"/>
            </a:endParaRPr>
          </a:p>
          <a:p>
            <a:r>
              <a:rPr lang="ru-RU" b="1" dirty="0" smtClean="0">
                <a:hlinkClick r:id="rId4"/>
              </a:rPr>
              <a:t>Кнопки</a:t>
            </a:r>
            <a:endParaRPr lang="ru-RU" b="1" dirty="0" smtClean="0"/>
          </a:p>
          <a:p>
            <a:r>
              <a:rPr lang="ru-RU" b="1" dirty="0" smtClean="0">
                <a:hlinkClick r:id="rId5"/>
              </a:rPr>
              <a:t>Мольберт</a:t>
            </a:r>
          </a:p>
          <a:p>
            <a:r>
              <a:rPr lang="ru-RU" b="1" dirty="0" smtClean="0">
                <a:hlinkClick r:id="rId6"/>
              </a:rPr>
              <a:t>Мальчик и зайчик</a:t>
            </a:r>
            <a:endParaRPr lang="ru-RU" b="1" dirty="0" smtClean="0"/>
          </a:p>
          <a:p>
            <a:r>
              <a:rPr lang="en-US" b="1" dirty="0" err="1" smtClean="0">
                <a:hlinkClick r:id="rId7"/>
              </a:rPr>
              <a:t>i</a:t>
            </a:r>
            <a:endParaRPr lang="ru-RU" b="1" dirty="0" smtClean="0"/>
          </a:p>
          <a:p>
            <a:r>
              <a:rPr lang="ru-RU" b="1" dirty="0" smtClean="0">
                <a:hlinkClick r:id="rId8"/>
              </a:rPr>
              <a:t>Х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9" name="Picture 2" descr="http://ecpond5-a.akamaized.net/029710812_iconv.jpe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8316416" y="6072206"/>
            <a:ext cx="719086" cy="71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7504" y="6072206"/>
            <a:ext cx="741170" cy="7411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4-конечная звезда 65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143240" y="1357298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2214546" y="21429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1428728" y="1428736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57158" y="285728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571868" y="78579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642910" y="92867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 descr="ry cby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71" name="Рисунок 70" descr="кн кр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5" name="5-конечная звезда 64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6-конечная звезда 68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4-конечная звезда 72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8-конечная звезда 73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3.15449E-6 L 0.21909 0.629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триховая стрелка вправо 71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 descr="ry cby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76" name="Рисунок 75" descr="кн кр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3143240" y="1357298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2214546" y="21429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1428728" y="1428736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3571868" y="78579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357158" y="285728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5-конечная звезда 66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6-конечная звезда 67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4-конечная звезда 68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8-конечная звезда 69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4-конечная звезда 60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7077E-6 L 0.09288 0.51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21429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428728" y="1428736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868" y="78579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143240" y="1357298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5-конечная звезда 64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6-конечная звезда 65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4-конечная звезда 66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8-конечная звезда 68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триховая стрелка вправо 78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86" name="Рисунок 8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1" name="4-конечная звезда 6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18 L 0.02431 0.2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73" name="Прямоугольник 72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21429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868" y="78579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428728" y="1428736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5-конечная звезда 65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6-конечная звезда 66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4-конечная звезда 68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8-конечная звезда 69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Штриховая стрелка вправо 73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76" name="Рисунок 75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1" name="4-конечная звезда 6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35708E-6 L 0.05503 0.45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868" y="78579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2214546" y="21429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5-конечная звезда 66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6-конечная звезда 68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4-конечная звезда 69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8-конечная звезда 70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Штриховая стрелка вправо 74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78" name="Рисунок 77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1" name="4-конечная звезда 6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157 L -0.0316 0.41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9" grpId="0" animBg="1"/>
      <p:bldP spid="73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3571868" y="785794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5-конечная звезда 72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6-конечная звезда 73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4-конечная звезда 74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8-конечная звезда 75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Штриховая стрелка вправо 84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87" name="Рисунок 86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1" name="4-конечная звезда 6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041 L -0.25868 0.64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3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  <p:bldP spid="79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88640"/>
            <a:ext cx="4608512" cy="6552727"/>
          </a:xfrm>
          <a:prstGeom prst="rect">
            <a:avLst/>
          </a:prstGeom>
          <a:noFill/>
        </p:spPr>
      </p:pic>
      <p:sp>
        <p:nvSpPr>
          <p:cNvPr id="85" name="Прямоугольник 84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2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6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0496" y="297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4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60496" y="3697892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0496" y="369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4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6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80496" y="441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4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6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80496" y="5137892"/>
            <a:ext cx="720000" cy="720000"/>
          </a:xfrm>
          <a:prstGeom prst="rect">
            <a:avLst/>
          </a:prstGeom>
          <a:solidFill>
            <a:srgbClr val="0058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3384000" y="3078000"/>
            <a:ext cx="540000" cy="540000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214414" y="357166"/>
            <a:ext cx="540000" cy="540000"/>
          </a:xfrm>
          <a:prstGeom prst="star4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6-конечная звезда 4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214546" y="1571612"/>
            <a:ext cx="540000" cy="540000"/>
          </a:xfrm>
          <a:prstGeom prst="star6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-конечная звезда 4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000100" y="1928802"/>
            <a:ext cx="540000" cy="540000"/>
          </a:xfrm>
          <a:prstGeom prst="star8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00430" y="2143116"/>
            <a:ext cx="540000" cy="540000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143240" y="285728"/>
            <a:ext cx="540000" cy="540000"/>
          </a:xfrm>
          <a:prstGeom prst="star4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8-конечная звезда 47"/>
          <p:cNvSpPr/>
          <p:nvPr/>
        </p:nvSpPr>
        <p:spPr>
          <a:xfrm>
            <a:off x="2664000" y="5238000"/>
            <a:ext cx="540000" cy="54000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44000" y="3078000"/>
            <a:ext cx="540000" cy="540000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1944000" y="4518000"/>
            <a:ext cx="540000" cy="540000"/>
          </a:xfrm>
          <a:prstGeom prst="star4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6-конечная звезда 5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714612" y="2143116"/>
            <a:ext cx="540000" cy="540000"/>
          </a:xfrm>
          <a:prstGeom prst="star6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8-конечная звезда 51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714480" y="1000108"/>
            <a:ext cx="540000" cy="540000"/>
          </a:xfrm>
          <a:prstGeom prst="star8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285720" y="1714488"/>
            <a:ext cx="540000" cy="540000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1571604" y="2143116"/>
            <a:ext cx="540000" cy="540000"/>
          </a:xfrm>
          <a:prstGeom prst="star4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1224000" y="3798000"/>
            <a:ext cx="540000" cy="540000"/>
          </a:xfrm>
          <a:prstGeom prst="star6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8-конечная звезда 55"/>
          <p:cNvSpPr/>
          <p:nvPr/>
        </p:nvSpPr>
        <p:spPr>
          <a:xfrm>
            <a:off x="1224000" y="5238000"/>
            <a:ext cx="540000" cy="540000"/>
          </a:xfrm>
          <a:prstGeom prst="star8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143418">
            <a:off x="1280943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9143418">
            <a:off x="199532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апля 58"/>
          <p:cNvSpPr/>
          <p:nvPr/>
        </p:nvSpPr>
        <p:spPr>
          <a:xfrm rot="19143418">
            <a:off x="270970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апля 59"/>
          <p:cNvSpPr/>
          <p:nvPr/>
        </p:nvSpPr>
        <p:spPr>
          <a:xfrm rot="19143418">
            <a:off x="3424082" y="6296038"/>
            <a:ext cx="324000" cy="324000"/>
          </a:xfrm>
          <a:prstGeom prst="teardrop">
            <a:avLst>
              <a:gd name="adj" fmla="val 192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2428860" y="857232"/>
            <a:ext cx="540000" cy="540000"/>
          </a:xfrm>
          <a:prstGeom prst="star6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5-конечная звезда 73"/>
          <p:cNvSpPr/>
          <p:nvPr/>
        </p:nvSpPr>
        <p:spPr>
          <a:xfrm>
            <a:off x="357158" y="3143248"/>
            <a:ext cx="396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6-конечная звезда 74"/>
          <p:cNvSpPr/>
          <p:nvPr/>
        </p:nvSpPr>
        <p:spPr>
          <a:xfrm>
            <a:off x="357158" y="3857628"/>
            <a:ext cx="396000" cy="360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4-конечная звезда 75"/>
          <p:cNvSpPr/>
          <p:nvPr/>
        </p:nvSpPr>
        <p:spPr>
          <a:xfrm>
            <a:off x="357158" y="4572008"/>
            <a:ext cx="396000" cy="36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8-конечная звезда 77"/>
          <p:cNvSpPr/>
          <p:nvPr/>
        </p:nvSpPr>
        <p:spPr>
          <a:xfrm>
            <a:off x="357158" y="5357826"/>
            <a:ext cx="396000" cy="360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427984" y="836712"/>
            <a:ext cx="4320480" cy="345638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Штриховая стрелка вправо 85">
            <a:hlinkClick r:id="" action="ppaction://hlinkshowjump?jump=nextslide"/>
          </p:cNvPr>
          <p:cNvSpPr/>
          <p:nvPr/>
        </p:nvSpPr>
        <p:spPr>
          <a:xfrm>
            <a:off x="6143636" y="6143644"/>
            <a:ext cx="1000132" cy="5000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 descr="ry cby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624510">
            <a:off x="8425622" y="649836"/>
            <a:ext cx="481567" cy="468000"/>
          </a:xfrm>
          <a:prstGeom prst="rect">
            <a:avLst/>
          </a:prstGeom>
        </p:spPr>
      </p:pic>
      <p:pic>
        <p:nvPicPr>
          <p:cNvPr id="88" name="Рисунок 87" descr="кн кр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0391">
            <a:off x="4300871" y="630258"/>
            <a:ext cx="468452" cy="393945"/>
          </a:xfrm>
          <a:prstGeom prst="rect">
            <a:avLst/>
          </a:prstGeom>
        </p:spPr>
      </p:pic>
      <p:sp>
        <p:nvSpPr>
          <p:cNvPr id="61" name="4-конечная звезда 60">
            <a:hlinkClick r:id="" action="ppaction://noaction">
              <a:snd r:embed="rId6" name="hammer.wav"/>
            </a:hlinkClick>
          </p:cNvPr>
          <p:cNvSpPr/>
          <p:nvPr/>
        </p:nvSpPr>
        <p:spPr>
          <a:xfrm>
            <a:off x="357158" y="2357430"/>
            <a:ext cx="540000" cy="5400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041 L 0.02378 0.429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89A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84" grpId="0" animBg="1"/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75</Words>
  <Application>Microsoft Office PowerPoint</Application>
  <PresentationFormat>Экран (4:3)</PresentationFormat>
  <Paragraphs>29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Цветные фигуры Интерактивная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фигуры. Раскраска</dc:title>
  <dc:creator>Неверова О.И.</dc:creator>
  <cp:lastModifiedBy>MDOU21</cp:lastModifiedBy>
  <cp:revision>405</cp:revision>
  <dcterms:modified xsi:type="dcterms:W3CDTF">2021-01-28T12:23:58Z</dcterms:modified>
</cp:coreProperties>
</file>